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1"/>
  </p:notesMasterIdLst>
  <p:handoutMasterIdLst>
    <p:handoutMasterId r:id="rId452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433" r:id="rId438"/>
    <p:sldId id="434" r:id="rId439"/>
    <p:sldId id="566" r:id="rId440"/>
    <p:sldId id="496" r:id="rId441"/>
    <p:sldId id="567" r:id="rId442"/>
    <p:sldId id="569" r:id="rId443"/>
    <p:sldId id="570" r:id="rId444"/>
    <p:sldId id="568" r:id="rId445"/>
    <p:sldId id="322" r:id="rId446"/>
    <p:sldId id="323" r:id="rId447"/>
    <p:sldId id="656" r:id="rId448"/>
    <p:sldId id="324" r:id="rId449"/>
    <p:sldId id="498" r:id="rId4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viewProps" Target="viewProps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tableStyles" Target="tableStyle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2017-04-27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2017-04-27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27/04/2017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27/04/2017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27/04/2017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27/04/2017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27/04/2017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27/04/2017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27/04/2017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feature/img_proc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glob import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glob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glob(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os.getcwd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(), 'data', 'output.txt')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head, tail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head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/Tests', tail == 'test.txt'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head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tail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head == '/home/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/Tests', tail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/Tests/test.txt')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root ==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/Tests/test',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('/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/')</a:t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root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'/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</a:p>
          <a:p>
            <a:pPr marL="914400" lvl="2" indent="0">
              <a:buNone/>
            </a:pP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file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directory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os.path.islink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a 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and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sympy.Matrix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).expand()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dirty="0" smtClean="0"/>
              <a:t>,…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170" y="3933056"/>
            <a:ext cx="413683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Fine on your own machine,</a:t>
            </a:r>
          </a:p>
          <a:p>
            <a:r>
              <a:rPr lang="en-US" sz="2800" dirty="0" smtClean="0"/>
              <a:t>not so fine on HPC cluster!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8899" y="3949632"/>
            <a:ext cx="30330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Performance!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64254</TotalTime>
  <Words>22135</Words>
  <Application>Microsoft Office PowerPoint</Application>
  <PresentationFormat>On-screen Show (4:3)</PresentationFormat>
  <Paragraphs>5461</Paragraphs>
  <Slides>449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449</vt:i4>
      </vt:variant>
    </vt:vector>
  </HeadingPairs>
  <TitlesOfParts>
    <vt:vector size="460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868</cp:revision>
  <cp:lastPrinted>2013-05-30T07:55:36Z</cp:lastPrinted>
  <dcterms:created xsi:type="dcterms:W3CDTF">2013-02-08T06:04:20Z</dcterms:created>
  <dcterms:modified xsi:type="dcterms:W3CDTF">2017-04-27T15:56:14Z</dcterms:modified>
</cp:coreProperties>
</file>